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53213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399574" y="1237196"/>
            <a:ext cx="4528504" cy="2631888"/>
          </a:xfrm>
          <a:prstGeom prst="rect">
            <a:avLst/>
          </a:prstGeom>
        </p:spPr>
        <p:txBody>
          <a:bodyPr anchor="b"/>
          <a:lstStyle>
            <a:lvl1pPr algn="ctr">
              <a:defRPr sz="3400"/>
            </a:lvl1pPr>
          </a:lstStyle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665956" y="3970580"/>
            <a:ext cx="3995738" cy="182517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300"/>
            </a:lvl1pPr>
            <a:lvl2pPr marL="0" indent="266364" algn="ctr">
              <a:buSzTx/>
              <a:buFontTx/>
              <a:buNone/>
              <a:defRPr sz="1300"/>
            </a:lvl2pPr>
            <a:lvl3pPr marL="0" indent="532729" algn="ctr">
              <a:buSzTx/>
              <a:buFontTx/>
              <a:buNone/>
              <a:defRPr sz="1300"/>
            </a:lvl3pPr>
            <a:lvl4pPr marL="0" indent="799094" algn="ctr">
              <a:buSzTx/>
              <a:buFontTx/>
              <a:buNone/>
              <a:defRPr sz="1300"/>
            </a:lvl4pPr>
            <a:lvl5pPr marL="0" indent="1065458" algn="ctr">
              <a:buSzTx/>
              <a:buFontTx/>
              <a:buNone/>
              <a:defRPr sz="13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/>
          <p:nvPr>
            <p:ph type="title"/>
          </p:nvPr>
        </p:nvSpPr>
        <p:spPr>
          <a:xfrm>
            <a:off x="363500" y="1884671"/>
            <a:ext cx="4595099" cy="3144615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Titeltext</a:t>
            </a:r>
          </a:p>
        </p:txBody>
      </p:sp>
      <p:sp>
        <p:nvSpPr>
          <p:cNvPr id="30" name="Textebene 1…"/>
          <p:cNvSpPr txBox="1"/>
          <p:nvPr>
            <p:ph type="body" sz="quarter" idx="1"/>
          </p:nvPr>
        </p:nvSpPr>
        <p:spPr>
          <a:xfrm>
            <a:off x="363500" y="5059035"/>
            <a:ext cx="4595099" cy="16536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266364">
              <a:buSzTx/>
              <a:buFontTx/>
              <a:buNone/>
              <a:defRPr sz="1300"/>
            </a:lvl2pPr>
            <a:lvl3pPr marL="0" indent="532729">
              <a:buSzTx/>
              <a:buFontTx/>
              <a:buNone/>
              <a:defRPr sz="1300"/>
            </a:lvl3pPr>
            <a:lvl4pPr marL="0" indent="799094">
              <a:buSzTx/>
              <a:buFontTx/>
              <a:buNone/>
              <a:defRPr sz="1300"/>
            </a:lvl4pPr>
            <a:lvl5pPr marL="0" indent="1065458">
              <a:buSzTx/>
              <a:buFontTx/>
              <a:buNone/>
              <a:defRPr sz="13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Textebene 1…"/>
          <p:cNvSpPr txBox="1"/>
          <p:nvPr>
            <p:ph type="body" sz="half" idx="1"/>
          </p:nvPr>
        </p:nvSpPr>
        <p:spPr>
          <a:xfrm>
            <a:off x="366275" y="2012413"/>
            <a:ext cx="2264252" cy="4796546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/>
          <p:nvPr>
            <p:ph type="title"/>
          </p:nvPr>
        </p:nvSpPr>
        <p:spPr>
          <a:xfrm>
            <a:off x="366969" y="402484"/>
            <a:ext cx="4595099" cy="1461189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Textebene 1…"/>
          <p:cNvSpPr txBox="1"/>
          <p:nvPr>
            <p:ph type="body" sz="quarter" idx="1"/>
          </p:nvPr>
        </p:nvSpPr>
        <p:spPr>
          <a:xfrm>
            <a:off x="366971" y="1853170"/>
            <a:ext cx="2253845" cy="90821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300"/>
            </a:lvl1pPr>
            <a:lvl2pPr marL="0" indent="266364">
              <a:buSzTx/>
              <a:buFontTx/>
              <a:buNone/>
              <a:defRPr b="1" sz="1300"/>
            </a:lvl2pPr>
            <a:lvl3pPr marL="0" indent="532729">
              <a:buSzTx/>
              <a:buFontTx/>
              <a:buNone/>
              <a:defRPr b="1" sz="1300"/>
            </a:lvl3pPr>
            <a:lvl4pPr marL="0" indent="799094">
              <a:buSzTx/>
              <a:buFontTx/>
              <a:buNone/>
              <a:defRPr b="1" sz="1300"/>
            </a:lvl4pPr>
            <a:lvl5pPr marL="0" indent="1065458">
              <a:buSzTx/>
              <a:buFontTx/>
              <a:buNone/>
              <a:defRPr b="1" sz="13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697122" y="1853171"/>
            <a:ext cx="2264947" cy="908210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1300"/>
            </a:pPr>
          </a:p>
        </p:txBody>
      </p:sp>
      <p:sp>
        <p:nvSpPr>
          <p:cNvPr id="5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/>
          <p:nvPr>
            <p:ph type="title"/>
          </p:nvPr>
        </p:nvSpPr>
        <p:spPr>
          <a:xfrm>
            <a:off x="366969" y="503978"/>
            <a:ext cx="1718307" cy="1763924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pPr/>
            <a:r>
              <a:t>Titeltext</a:t>
            </a:r>
          </a:p>
        </p:txBody>
      </p:sp>
      <p:sp>
        <p:nvSpPr>
          <p:cNvPr id="73" name="Textebene 1…"/>
          <p:cNvSpPr txBox="1"/>
          <p:nvPr>
            <p:ph type="body" sz="half" idx="1"/>
          </p:nvPr>
        </p:nvSpPr>
        <p:spPr>
          <a:xfrm>
            <a:off x="2264945" y="1088454"/>
            <a:ext cx="2697124" cy="5372270"/>
          </a:xfrm>
          <a:prstGeom prst="rect">
            <a:avLst/>
          </a:prstGeom>
        </p:spPr>
        <p:txBody>
          <a:bodyPr/>
          <a:lstStyle>
            <a:lvl1pPr marL="133182" indent="-133182">
              <a:defRPr sz="1800"/>
            </a:lvl1pPr>
            <a:lvl2pPr marL="416194" indent="-149829">
              <a:defRPr sz="1800"/>
            </a:lvl2pPr>
            <a:lvl3pPr marL="717135" indent="-184405">
              <a:defRPr sz="1800"/>
            </a:lvl3pPr>
            <a:lvl4pPr marL="1017029" indent="-217934">
              <a:defRPr sz="1800"/>
            </a:lvl4pPr>
            <a:lvl5pPr marL="1283393" indent="-217934">
              <a:defRPr sz="1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366970" y="2267902"/>
            <a:ext cx="1718306" cy="420157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900"/>
            </a:pPr>
          </a:p>
        </p:txBody>
      </p:sp>
      <p:sp>
        <p:nvSpPr>
          <p:cNvPr id="7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/>
          <p:nvPr>
            <p:ph type="title"/>
          </p:nvPr>
        </p:nvSpPr>
        <p:spPr>
          <a:xfrm>
            <a:off x="366969" y="503978"/>
            <a:ext cx="1718307" cy="1763924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pPr/>
            <a:r>
              <a:t>Titeltext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2264945" y="1088454"/>
            <a:ext cx="2697124" cy="537227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ebene 1…"/>
          <p:cNvSpPr txBox="1"/>
          <p:nvPr>
            <p:ph type="body" sz="quarter" idx="1"/>
          </p:nvPr>
        </p:nvSpPr>
        <p:spPr>
          <a:xfrm>
            <a:off x="366969" y="2267902"/>
            <a:ext cx="1718307" cy="420157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900"/>
            </a:lvl1pPr>
            <a:lvl2pPr marL="0" indent="266364">
              <a:buSzTx/>
              <a:buFontTx/>
              <a:buNone/>
              <a:defRPr sz="900"/>
            </a:lvl2pPr>
            <a:lvl3pPr marL="0" indent="532729">
              <a:buSzTx/>
              <a:buFontTx/>
              <a:buNone/>
              <a:defRPr sz="900"/>
            </a:lvl3pPr>
            <a:lvl4pPr marL="0" indent="799094">
              <a:buSzTx/>
              <a:buFontTx/>
              <a:buNone/>
              <a:defRPr sz="900"/>
            </a:lvl4pPr>
            <a:lvl5pPr marL="0" indent="1065458">
              <a:buSzTx/>
              <a:buFontTx/>
              <a:buNone/>
              <a:defRPr sz="9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366275" y="402484"/>
            <a:ext cx="4595099" cy="1461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366275" y="2012413"/>
            <a:ext cx="4595099" cy="47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4779992" y="7111421"/>
            <a:ext cx="181382" cy="193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5327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5327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5327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5327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5327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5327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5327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5327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53272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33181" marR="0" indent="-133181" algn="l" defTabSz="532729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30281" marR="0" indent="-163916" algn="l" defTabSz="532729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726449" marR="0" indent="-193719" algn="l" defTabSz="532729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012186" marR="0" indent="-213091" algn="l" defTabSz="532729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78550" marR="0" indent="-213091" algn="l" defTabSz="532729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544915" marR="0" indent="-213091" algn="l" defTabSz="532729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811280" marR="0" indent="-213091" algn="l" defTabSz="532729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77644" marR="0" indent="-213091" algn="l" defTabSz="532729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344009" marR="0" indent="-213091" algn="l" defTabSz="532729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hteck 1"/>
          <p:cNvSpPr/>
          <p:nvPr/>
        </p:nvSpPr>
        <p:spPr>
          <a:xfrm>
            <a:off x="175259" y="4291970"/>
            <a:ext cx="4878072" cy="2005198"/>
          </a:xfrm>
          <a:prstGeom prst="rect">
            <a:avLst/>
          </a:prstGeom>
          <a:solidFill>
            <a:schemeClr val="accent1">
              <a:lumOff val="1205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5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rcRect l="0" t="26293" r="62342" b="32414"/>
          <a:stretch>
            <a:fillRect/>
          </a:stretch>
        </p:blipFill>
        <p:spPr>
          <a:xfrm>
            <a:off x="-2" y="-14568"/>
            <a:ext cx="5327653" cy="306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Grafik 11" descr="Grafik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20445"/>
          <a:stretch>
            <a:fillRect/>
          </a:stretch>
        </p:blipFill>
        <p:spPr>
          <a:xfrm>
            <a:off x="-323089" y="2505455"/>
            <a:ext cx="5943600" cy="167286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feld 15"/>
          <p:cNvSpPr txBox="1"/>
          <p:nvPr/>
        </p:nvSpPr>
        <p:spPr>
          <a:xfrm>
            <a:off x="320040" y="4397738"/>
            <a:ext cx="322681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Sei dabei, bei der interaktiven</a:t>
            </a:r>
          </a:p>
          <a:p>
            <a:pPr>
              <a:defRPr b="1" sz="2400"/>
            </a:pPr>
            <a:r>
              <a:t>Weihnachts-Rallye!</a:t>
            </a:r>
          </a:p>
        </p:txBody>
      </p:sp>
      <p:pic>
        <p:nvPicPr>
          <p:cNvPr id="98" name="Grafik 18" descr="Grafik 18"/>
          <p:cNvPicPr>
            <a:picLocks noChangeAspect="1"/>
          </p:cNvPicPr>
          <p:nvPr/>
        </p:nvPicPr>
        <p:blipFill>
          <a:blip r:embed="rId4">
            <a:extLst/>
          </a:blip>
          <a:srcRect l="0" t="0" r="34132" b="0"/>
          <a:stretch>
            <a:fillRect/>
          </a:stretch>
        </p:blipFill>
        <p:spPr>
          <a:xfrm>
            <a:off x="71119" y="6592953"/>
            <a:ext cx="1416305" cy="80633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feld 9"/>
          <p:cNvSpPr txBox="1"/>
          <p:nvPr/>
        </p:nvSpPr>
        <p:spPr>
          <a:xfrm>
            <a:off x="320040" y="5272023"/>
            <a:ext cx="3324352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6212" indent="-176212">
              <a:buSzPct val="100000"/>
              <a:buFont typeface="Arial"/>
              <a:buChar char="•"/>
            </a:pPr>
            <a:r>
              <a:t>Nur am 24. Dezember 2020</a:t>
            </a:r>
          </a:p>
          <a:p>
            <a:pPr marL="176212" indent="-176212">
              <a:buSzPct val="100000"/>
              <a:buFont typeface="Arial"/>
              <a:buChar char="•"/>
            </a:pPr>
            <a:r>
              <a:t>Nur in der Zeit von 10 - 17 Uhr</a:t>
            </a:r>
          </a:p>
          <a:p>
            <a:pPr marL="176212" indent="-176212">
              <a:buSzPct val="100000"/>
              <a:buFont typeface="Arial"/>
              <a:buChar char="•"/>
            </a:pPr>
            <a:r>
              <a:t>In Lörzweiler</a:t>
            </a:r>
          </a:p>
        </p:txBody>
      </p:sp>
      <p:sp>
        <p:nvSpPr>
          <p:cNvPr id="100" name="Textfeld 10"/>
          <p:cNvSpPr txBox="1"/>
          <p:nvPr/>
        </p:nvSpPr>
        <p:spPr>
          <a:xfrm>
            <a:off x="1647579" y="6372028"/>
            <a:ext cx="355091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Smartphone mit QR-Code Reader erforderlich.</a:t>
            </a:r>
          </a:p>
          <a:p>
            <a:pPr>
              <a:defRPr sz="1400"/>
            </a:pPr>
            <a:r>
              <a:t>Wer sich am Ende der Rallye das Friedenslicht aus Bethlehem mitnehmen will, bringt bitte noch eine Laterne mit Kerze mit.</a:t>
            </a:r>
          </a:p>
        </p:txBody>
      </p:sp>
      <p:sp>
        <p:nvSpPr>
          <p:cNvPr id="101" name="Textfeld 13"/>
          <p:cNvSpPr txBox="1"/>
          <p:nvPr/>
        </p:nvSpPr>
        <p:spPr>
          <a:xfrm>
            <a:off x="3620008" y="5629580"/>
            <a:ext cx="137083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 ↑ Los geht‘s! ↑</a:t>
            </a:r>
          </a:p>
        </p:txBody>
      </p:sp>
      <p:pic>
        <p:nvPicPr>
          <p:cNvPr id="102" name="Grafik 16" descr="Grafik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922" y="0"/>
            <a:ext cx="5035807" cy="387127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feld 12"/>
          <p:cNvSpPr txBox="1"/>
          <p:nvPr/>
        </p:nvSpPr>
        <p:spPr>
          <a:xfrm rot="21068333">
            <a:off x="-173509" y="394077"/>
            <a:ext cx="5669011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#WirSuchenDasChristkind</a:t>
            </a:r>
          </a:p>
        </p:txBody>
      </p:sp>
      <p:sp>
        <p:nvSpPr>
          <p:cNvPr id="104" name="Textfeld 19"/>
          <p:cNvSpPr txBox="1"/>
          <p:nvPr/>
        </p:nvSpPr>
        <p:spPr>
          <a:xfrm>
            <a:off x="2465936" y="2855614"/>
            <a:ext cx="51805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6000">
                <a:solidFill>
                  <a:srgbClr val="FFCC00"/>
                </a:solidFill>
                <a:latin typeface="Kalinga"/>
                <a:ea typeface="Kalinga"/>
                <a:cs typeface="Kalinga"/>
                <a:sym typeface="Kalinga"/>
              </a:defRPr>
            </a:lvl1pPr>
          </a:lstStyle>
          <a:p>
            <a:pPr/>
            <a:r>
              <a:t>?</a:t>
            </a:r>
          </a:p>
        </p:txBody>
      </p:sp>
      <p:pic>
        <p:nvPicPr>
          <p:cNvPr id="105" name="Flyer Ralley Lö.png" descr="Flyer Ralley Lö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02507" y="4525009"/>
            <a:ext cx="1005841" cy="1005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